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97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72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81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4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34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22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86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882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10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69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F573E31-24F4-433A-8D9D-2388B6131833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1B1644F8-507E-4835-B6B2-5368B8FA2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116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6DB4-73AC-1D81-D4E9-F629763F8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ROAM:</a:t>
            </a:r>
            <a:br>
              <a:rPr lang="en-US" dirty="0">
                <a:effectLst/>
              </a:rPr>
            </a:br>
            <a:r>
              <a:rPr lang="en-US" sz="4400" dirty="0">
                <a:effectLst/>
              </a:rPr>
              <a:t>Room Occupancy and Activity Monitoring</a:t>
            </a: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E35BA-67E6-9A1A-49D0-FFFBA7DDE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403"/>
            <a:ext cx="9144000" cy="895790"/>
          </a:xfrm>
        </p:spPr>
        <p:txBody>
          <a:bodyPr/>
          <a:lstStyle/>
          <a:p>
            <a:r>
              <a:rPr lang="en-GB" dirty="0"/>
              <a:t>Zyque So Zhao-Qi</a:t>
            </a:r>
          </a:p>
          <a:p>
            <a:r>
              <a:rPr lang="en-GB" dirty="0"/>
              <a:t>01949369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A017D-F2F8-6E23-8BB3-6EF95728AFBB}"/>
              </a:ext>
            </a:extLst>
          </p:cNvPr>
          <p:cNvSpPr txBox="1"/>
          <p:nvPr/>
        </p:nvSpPr>
        <p:spPr>
          <a:xfrm>
            <a:off x="3046476" y="1229329"/>
            <a:ext cx="6099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</a:rPr>
              <a:t>DESE71003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Sensing and Internet of Things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72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ABB0-88F4-9357-EAA8-567FC39B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4F1C8-A024-D972-465F-1FD525EC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99" y="2297736"/>
            <a:ext cx="4458509" cy="334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arge machine on a table&#10;&#10;Description automatically generated">
            <a:extLst>
              <a:ext uri="{FF2B5EF4-FFF2-40B4-BE49-F238E27FC236}">
                <a16:creationId xmlns:a16="http://schemas.microsoft.com/office/drawing/2014/main" id="{51D13BAC-8357-54A1-EE58-A019834829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8"/>
          <a:stretch/>
        </p:blipFill>
        <p:spPr>
          <a:xfrm>
            <a:off x="6259172" y="2297735"/>
            <a:ext cx="5392054" cy="3342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015A0-712F-81F4-95DD-AD330D870C37}"/>
              </a:ext>
            </a:extLst>
          </p:cNvPr>
          <p:cNvSpPr txBox="1"/>
          <p:nvPr/>
        </p:nvSpPr>
        <p:spPr>
          <a:xfrm>
            <a:off x="953729" y="5742336"/>
            <a:ext cx="450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</a:rPr>
              <a:t>Shared student accommodation kitchen </a:t>
            </a:r>
          </a:p>
          <a:p>
            <a:pPr algn="ctr"/>
            <a:r>
              <a:rPr lang="en-US" dirty="0">
                <a:effectLst/>
              </a:rPr>
              <a:t>(~15 people)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A6FA7-A764-A016-EF16-B7642367AA2E}"/>
              </a:ext>
            </a:extLst>
          </p:cNvPr>
          <p:cNvSpPr txBox="1"/>
          <p:nvPr/>
        </p:nvSpPr>
        <p:spPr>
          <a:xfrm>
            <a:off x="6259172" y="5730203"/>
            <a:ext cx="5392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Robotics Society Lab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00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9972-0041-5139-8398-7DDC10EF4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5971C-12FE-3215-3557-08FA8B73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0" y="2150807"/>
            <a:ext cx="1791928" cy="1791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06CFEA-6F0B-E869-4C27-65F621B8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0" y="4256138"/>
            <a:ext cx="1976284" cy="1976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4FBD12-4101-C791-3F7A-A127D1251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674" y="2128572"/>
            <a:ext cx="1791929" cy="1791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08E73-B37C-72D4-726D-432D8002C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674" y="4175245"/>
            <a:ext cx="1791929" cy="1791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523FD8-7C85-2674-2924-F9B7A18FD0E8}"/>
              </a:ext>
            </a:extLst>
          </p:cNvPr>
          <p:cNvSpPr txBox="1"/>
          <p:nvPr/>
        </p:nvSpPr>
        <p:spPr>
          <a:xfrm>
            <a:off x="2883312" y="2485927"/>
            <a:ext cx="33700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Occupancy Monitoring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2CC6F-9BD9-FCBE-DCCB-5B82FF2B0796}"/>
              </a:ext>
            </a:extLst>
          </p:cNvPr>
          <p:cNvSpPr txBox="1"/>
          <p:nvPr/>
        </p:nvSpPr>
        <p:spPr>
          <a:xfrm>
            <a:off x="2883311" y="4526456"/>
            <a:ext cx="33700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Activity Classification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8873F-388A-C99F-C5D9-4F40365B18B8}"/>
              </a:ext>
            </a:extLst>
          </p:cNvPr>
          <p:cNvSpPr txBox="1"/>
          <p:nvPr/>
        </p:nvSpPr>
        <p:spPr>
          <a:xfrm>
            <a:off x="6184491" y="2508162"/>
            <a:ext cx="3370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effectLst/>
              </a:rPr>
              <a:t>Data Analysis</a:t>
            </a:r>
            <a:endParaRPr lang="en-GB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7132B6-E345-C992-6D75-3604BAA5E6BC}"/>
              </a:ext>
            </a:extLst>
          </p:cNvPr>
          <p:cNvSpPr txBox="1"/>
          <p:nvPr/>
        </p:nvSpPr>
        <p:spPr>
          <a:xfrm>
            <a:off x="6094959" y="4526456"/>
            <a:ext cx="33700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effectLst/>
              </a:rPr>
              <a:t>Soft Actuation: Communication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0130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37FB-4DDF-A209-0374-4CA2310E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and plan</a:t>
            </a:r>
          </a:p>
        </p:txBody>
      </p:sp>
      <p:pic>
        <p:nvPicPr>
          <p:cNvPr id="6" name="Picture 5" descr="A blueprint of a room&#10;&#10;Description automatically generated">
            <a:extLst>
              <a:ext uri="{FF2B5EF4-FFF2-40B4-BE49-F238E27FC236}">
                <a16:creationId xmlns:a16="http://schemas.microsoft.com/office/drawing/2014/main" id="{EA52C50D-10D6-2F17-36AE-541816869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9" y="2035984"/>
            <a:ext cx="10170659" cy="446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37FB-4DDF-A209-0374-4CA2310E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components</a:t>
            </a:r>
          </a:p>
        </p:txBody>
      </p:sp>
      <p:pic>
        <p:nvPicPr>
          <p:cNvPr id="7" name="Picture 6" descr="A circuit board with wires&#10;&#10;Description automatically generated">
            <a:extLst>
              <a:ext uri="{FF2B5EF4-FFF2-40B4-BE49-F238E27FC236}">
                <a16:creationId xmlns:a16="http://schemas.microsoft.com/office/drawing/2014/main" id="{3FC08CE3-21E9-1DC9-736D-F6A64A2E1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718630"/>
            <a:ext cx="5345068" cy="2740624"/>
          </a:xfrm>
          <a:prstGeom prst="rect">
            <a:avLst/>
          </a:prstGeom>
        </p:spPr>
      </p:pic>
      <p:pic>
        <p:nvPicPr>
          <p:cNvPr id="8" name="VID_20231228_145617250">
            <a:hlinkClick r:id="" action="ppaction://media"/>
            <a:extLst>
              <a:ext uri="{FF2B5EF4-FFF2-40B4-BE49-F238E27FC236}">
                <a16:creationId xmlns:a16="http://schemas.microsoft.com/office/drawing/2014/main" id="{4AF2150B-D72A-257B-D516-DA78ED8F00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9383" y="2718630"/>
            <a:ext cx="4872220" cy="2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37FB-4DDF-A209-0374-4CA2310E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End-to-end system characteristics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28683F-8BCA-C44A-0822-0219ABA5B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52" y="1957840"/>
            <a:ext cx="4673296" cy="461598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4F3420-D899-9915-608D-45477F1A7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11" y="1957840"/>
            <a:ext cx="4673296" cy="4615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BA16CE-0A79-11BC-FCFB-3E913668885B}"/>
              </a:ext>
            </a:extLst>
          </p:cNvPr>
          <p:cNvSpPr txBox="1"/>
          <p:nvPr/>
        </p:nvSpPr>
        <p:spPr>
          <a:xfrm>
            <a:off x="1453895" y="5734175"/>
            <a:ext cx="1929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effectLst/>
              </a:rPr>
              <a:t>ThingSpeak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45DD3-4FBA-A874-C3A9-8FF4EE329D19}"/>
              </a:ext>
            </a:extLst>
          </p:cNvPr>
          <p:cNvSpPr txBox="1"/>
          <p:nvPr/>
        </p:nvSpPr>
        <p:spPr>
          <a:xfrm>
            <a:off x="1453894" y="4065777"/>
            <a:ext cx="1929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/>
              </a:rPr>
              <a:t>MongoDB</a:t>
            </a:r>
            <a:endParaRPr lang="en-GB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F2401D-874F-9528-B694-2D929276673C}"/>
              </a:ext>
            </a:extLst>
          </p:cNvPr>
          <p:cNvCxnSpPr>
            <a:stCxn id="9" idx="3"/>
          </p:cNvCxnSpPr>
          <p:nvPr/>
        </p:nvCxnSpPr>
        <p:spPr>
          <a:xfrm>
            <a:off x="3383279" y="4265832"/>
            <a:ext cx="104241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4F1DA9-A2D7-2331-2B7D-51BC6DD2A758}"/>
              </a:ext>
            </a:extLst>
          </p:cNvPr>
          <p:cNvCxnSpPr/>
          <p:nvPr/>
        </p:nvCxnSpPr>
        <p:spPr>
          <a:xfrm>
            <a:off x="3237102" y="5935910"/>
            <a:ext cx="104241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73D81D-9323-E55D-EF2B-D41E9544FF77}"/>
              </a:ext>
            </a:extLst>
          </p:cNvPr>
          <p:cNvSpPr txBox="1"/>
          <p:nvPr/>
        </p:nvSpPr>
        <p:spPr>
          <a:xfrm>
            <a:off x="8961120" y="2891775"/>
            <a:ext cx="25227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</a:rPr>
              <a:t>Unable to achieve due to issues with ADC Sampling</a:t>
            </a:r>
            <a:endParaRPr lang="en-GB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AE883E-0334-5577-BE61-81E47EFA4ADF}"/>
              </a:ext>
            </a:extLst>
          </p:cNvPr>
          <p:cNvCxnSpPr>
            <a:cxnSpLocks/>
          </p:cNvCxnSpPr>
          <p:nvPr/>
        </p:nvCxnSpPr>
        <p:spPr>
          <a:xfrm flipH="1">
            <a:off x="7909560" y="5734175"/>
            <a:ext cx="1298448" cy="400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BC6998-BF2B-D510-8BF1-4DD4532B8B4A}"/>
              </a:ext>
            </a:extLst>
          </p:cNvPr>
          <p:cNvSpPr txBox="1"/>
          <p:nvPr/>
        </p:nvSpPr>
        <p:spPr>
          <a:xfrm>
            <a:off x="8961120" y="5486465"/>
            <a:ext cx="1929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/>
              </a:rPr>
              <a:t>Discord.JS</a:t>
            </a:r>
            <a:endParaRPr lang="en-GB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1351D0-1049-5F87-291D-87F13153ADD0}"/>
              </a:ext>
            </a:extLst>
          </p:cNvPr>
          <p:cNvCxnSpPr>
            <a:cxnSpLocks/>
          </p:cNvCxnSpPr>
          <p:nvPr/>
        </p:nvCxnSpPr>
        <p:spPr>
          <a:xfrm flipH="1">
            <a:off x="8083221" y="3795390"/>
            <a:ext cx="1298448" cy="400110"/>
          </a:xfrm>
          <a:prstGeom prst="straightConnector1">
            <a:avLst/>
          </a:prstGeom>
          <a:ln w="1905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266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37FB-4DDF-A209-0374-4CA2310E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Actuation: discord bot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BB12300-4BF2-731C-F191-DE2FFBC63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9" y="2049959"/>
            <a:ext cx="6184854" cy="255691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805B5FCC-1076-F2C8-39C4-B4D8045A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16" y="4863896"/>
            <a:ext cx="6363283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71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45</TotalTime>
  <Words>68</Words>
  <Application>Microsoft Office PowerPoint</Application>
  <PresentationFormat>Widescreen</PresentationFormat>
  <Paragraphs>21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Corbel</vt:lpstr>
      <vt:lpstr>Wingdings</vt:lpstr>
      <vt:lpstr>Banded</vt:lpstr>
      <vt:lpstr>ROAM: Room Occupancy and Activity Monitoring</vt:lpstr>
      <vt:lpstr>Problem</vt:lpstr>
      <vt:lpstr>Objectives</vt:lpstr>
      <vt:lpstr>Design and plan</vt:lpstr>
      <vt:lpstr>Hardware components</vt:lpstr>
      <vt:lpstr>End-to-end system characteristics</vt:lpstr>
      <vt:lpstr>Actuation: discord 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ROAM: Room Occupancy and Activity Monitoring</dc:title>
  <dc:creator>So, Zyque Z Q</dc:creator>
  <cp:lastModifiedBy>So, Zyque Z Q</cp:lastModifiedBy>
  <cp:revision>1</cp:revision>
  <dcterms:created xsi:type="dcterms:W3CDTF">2023-12-28T18:02:12Z</dcterms:created>
  <dcterms:modified xsi:type="dcterms:W3CDTF">2023-12-28T18:47:50Z</dcterms:modified>
</cp:coreProperties>
</file>